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F8AF2-24EF-4FFD-B345-99964290BEA3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83B5F-3AA1-41C0-AA6E-C77A1F58A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56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Credit: Carolyn Finney, Author of Black Faces, White Spaces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83B5F-3AA1-41C0-AA6E-C77A1F58A1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840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83B5F-3AA1-41C0-AA6E-C77A1F58A1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365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342FE-E00B-4FAF-8F73-F722060EB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0" y="978408"/>
            <a:ext cx="10506991" cy="2531555"/>
          </a:xfrm>
          <a:prstGeom prst="rect">
            <a:avLst/>
          </a:prstGeom>
        </p:spPr>
        <p:txBody>
          <a:bodyPr anchor="b"/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C1CCE2-4461-473E-B23C-34C8CCF04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600" y="3602038"/>
            <a:ext cx="10506991" cy="227755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A551A-CE2F-4E35-A714-B1F04D4B4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5C907-6594-4DFF-A32B-449C3BA96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76D75-E9DA-4660-AC52-51BA63FCB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EFA84C-D756-4DC7-AA46-68D776F37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812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1999A10-4355-4A13-B008-196B21ABE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2600" y="483576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36D448-AFEA-4483-B0E4-002840525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506991" cy="1755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216234-4516-4303-8F60-A8127D89A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192" y="3103131"/>
            <a:ext cx="10506991" cy="30929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B5D50-A474-462B-A807-DF186B1C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F1DAF-2E2D-46ED-AA3E-3D2FE4039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FC771-EB13-4EB5-A0A2-3968C6ABB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B596B8-8230-4695-8D76-F06AFA815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3EBF93-5FD9-4F4E-8485-7B937145C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529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6B4D06-C7C6-4949-8EB2-F03ED999A2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041710" y="978408"/>
            <a:ext cx="2947881" cy="512477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921B9D-8C11-4176-AF22-89F972E21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632" y="978408"/>
            <a:ext cx="7256453" cy="51247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A9E1C-8E18-4A35-9BD8-427B1D14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16CDB-7BB6-4DD2-A626-6DA8E569F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0403B-439E-449F-83B1-799EEC239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86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43735-A77F-440D-9448-6AE7C204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21579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6C6EE-D55E-454B-B28C-EC73D1DB4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A2905-6D2E-4319-9521-61452AB8F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C7550-84E8-49D3-B419-6F5F327DA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D2C6B-EA5D-4D97-BC84-6C860D536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15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1B299E6-11CC-4181-86C3-528A13F1F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3922232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803473-0A64-4F9F-833B-8D64E3901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9"/>
            <a:ext cx="10515600" cy="2716769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73736-B424-40F2-B562-6DC10E5ED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4171445"/>
            <a:ext cx="10515600" cy="1918205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48851-37C0-478D-B722-D76C817D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E063E-66CE-4C18-91FA-D14AE052D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66D3D-FD62-470C-BC3C-A03771A32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FF0049-0231-4557-A707-569556F0C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3922232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7A0DB1-87C8-4BF4-B2A2-F9CA6ED05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C29209-8A8F-48A7-8BA2-AFADA37CB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5598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66BE9C-AE7C-4C39-9694-C32D6939B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483577"/>
            <a:ext cx="11147071" cy="2434824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ACC42C-303A-4BDF-990A-2B07967BC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9" y="978408"/>
            <a:ext cx="11147071" cy="1755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55CEF-353E-4E14-83AD-ACADDC08D9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600" y="3103131"/>
            <a:ext cx="5418551" cy="3073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5ECEF-9654-4AC1-BF77-7BC602BBD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1120" y="3103131"/>
            <a:ext cx="5418551" cy="3073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922FC8-BC06-407B-A82B-DA62B33A1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15B701-4E1F-48AA-8A3C-ED5DD9151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BCA31-8AC7-46F5-BCAB-41D54DF83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BA86D8-2A29-4A0E-AEA0-39B41C418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85E13E-918A-4D04-9E84-94148D7C8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669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5E892-D975-4DD6-8583-A14DDBE85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1" y="978407"/>
            <a:ext cx="11145039" cy="1339584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F7700-CECC-4881-BE5C-A13CD825B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632" y="2500921"/>
            <a:ext cx="5346222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A50766-520A-44C5-943E-569222B741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632" y="3428999"/>
            <a:ext cx="5346222" cy="2760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2F7E42-976A-4239-8006-D68538D4B7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7120" y="2500921"/>
            <a:ext cx="5372551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8CA329-951F-4391-ADC5-7EA320B778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7120" y="3428999"/>
            <a:ext cx="5372551" cy="2760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BEC22A-DA46-460C-B865-D928C20AE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B2D647-42C5-4AB7-BB71-3A4406571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32" y="641908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0B2B67-714C-46DA-85E5-598B4244D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9591" y="-7190"/>
            <a:ext cx="640080" cy="365125"/>
          </a:xfrm>
        </p:spPr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55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D4B6724-AB30-4E7C-BE2B-ECD94FF1B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3933311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1D4BAB-2678-4A19-A575-C47CAF144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2591509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7C89E-0ABD-4FD2-924C-894345ADF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3026CE-9CC8-403B-88B1-184D16532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B3D616-3C18-401B-A792-E75149FDF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EC6F70-D800-4067-A36A-5BBFC8018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393331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2B66CB6-8988-4FBA-8524-726765A5F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752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C73F84-0C6B-4EF4-9405-C38982499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CEC807-744E-4C5C-8B15-09AED3E57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BCB19-9F4B-474C-85C1-4A645A971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1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A88B0-DD6B-449B-AE32-D3192081E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78408"/>
            <a:ext cx="4287393" cy="2450592"/>
          </a:xfrm>
          <a:prstGeom prst="rect">
            <a:avLst/>
          </a:prstGeom>
        </p:spPr>
        <p:txBody>
          <a:bodyPr anchor="b"/>
          <a:lstStyle>
            <a:lvl1pPr>
              <a:defRPr lang="en-US" sz="5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22ED6-5B69-4B3B-BF96-3A75F2107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987425"/>
            <a:ext cx="644648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704043-D45F-440A-A15D-2718A913E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632" y="3645074"/>
            <a:ext cx="4287393" cy="2223914"/>
          </a:xfrm>
        </p:spPr>
        <p:txBody>
          <a:bodyPr/>
          <a:lstStyle>
            <a:lvl1pPr marL="0" indent="0">
              <a:buNone/>
              <a:defRPr lang="en-US" sz="2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072DC-7326-43E7-806C-B690C439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F89A0F-B8C6-4AA6-A9C4-4A454F422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57A616-A4F2-4FC5-88DE-B4E6BA542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52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B773D-D007-4687-BA9C-9F229829B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78407"/>
            <a:ext cx="4287393" cy="2450593"/>
          </a:xfrm>
          <a:prstGeom prst="rect">
            <a:avLst/>
          </a:prstGeom>
        </p:spPr>
        <p:txBody>
          <a:bodyPr anchor="b"/>
          <a:lstStyle>
            <a:lvl1pPr>
              <a:defRPr lang="en-US" sz="5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3A75FC-78D2-4EF5-884F-11B7BACF79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987425"/>
            <a:ext cx="644648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7CE0BB-D335-4391-A23F-194C575CA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632" y="3645074"/>
            <a:ext cx="4287393" cy="2223914"/>
          </a:xfrm>
        </p:spPr>
        <p:txBody>
          <a:bodyPr/>
          <a:lstStyle>
            <a:lvl1pPr marL="0" indent="0">
              <a:buNone/>
              <a:defRPr lang="en-US" sz="240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701E1-B97B-4DA5-B9AD-07B7C1247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D9CF8-F42F-4618-9F26-8BFE56487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CA2023-1ECA-4A96-BDC7-F7FA4368B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341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87A535-3CAC-46BC-B2B2-3AE83EC3A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506991" cy="2153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EBDBD-59EC-46ED-BE79-6D37B531D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3306870"/>
            <a:ext cx="10506991" cy="2572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1F5C-FD3D-42C7-90F4-5ECE6FFCFE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4632" y="1005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81B8F32D-D8B6-4B9E-9CBF-DCAC30B7B93D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63D50-6D0B-4963-97B9-A32AE63235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" y="64190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B5E08-CAC3-4C87-B143-5F8956AE90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9591" y="1005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0553ECD-7F6D-420D-93CA-D8D15EB427A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745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88" r:id="rId6"/>
    <p:sldLayoutId id="2147483684" r:id="rId7"/>
    <p:sldLayoutId id="2147483685" r:id="rId8"/>
    <p:sldLayoutId id="2147483686" r:id="rId9"/>
    <p:sldLayoutId id="2147483687" r:id="rId10"/>
    <p:sldLayoutId id="214748368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jwelhener@greenedd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s://www.facebook.com/allhandsingcbdd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35F60170-91B4-45F0-B88B-9C07AEC46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FFD62C-FE3B-AAAC-FE5B-BC9ECEAE0E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007" y="702870"/>
            <a:ext cx="5614993" cy="309346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Disabled Faces, Able Spaces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93D482-982D-42A6-AB1A-9C8B8927CA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006" y="4067746"/>
            <a:ext cx="5614993" cy="2163418"/>
          </a:xfrm>
        </p:spPr>
        <p:txBody>
          <a:bodyPr anchor="t">
            <a:normAutofit/>
          </a:bodyPr>
          <a:lstStyle/>
          <a:p>
            <a:r>
              <a:rPr lang="en-US" dirty="0"/>
              <a:t>Josh Welhener, Greene County Board of Developmental Disabilities</a:t>
            </a:r>
          </a:p>
        </p:txBody>
      </p:sp>
      <p:pic>
        <p:nvPicPr>
          <p:cNvPr id="4" name="Picture 3" descr="Light on a wheelchair">
            <a:extLst>
              <a:ext uri="{FF2B5EF4-FFF2-40B4-BE49-F238E27FC236}">
                <a16:creationId xmlns:a16="http://schemas.microsoft.com/office/drawing/2014/main" id="{6A131D6E-FBC3-812D-942A-126C04266E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27134" r="12122"/>
          <a:stretch/>
        </p:blipFill>
        <p:spPr>
          <a:xfrm>
            <a:off x="6280340" y="489856"/>
            <a:ext cx="5349331" cy="5878282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C84CC28-1690-471E-9AE2-3198EB8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26E6137-4B85-4A65-BCC4-9BAB3D0DA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4D5DFA65-0F96-4C84-9CB3-6BB7D5B93641}"/>
              </a:ext>
            </a:extLst>
          </p:cNvPr>
          <p:cNvSpPr/>
          <p:nvPr/>
        </p:nvSpPr>
        <p:spPr>
          <a:xfrm>
            <a:off x="481006" y="5061751"/>
            <a:ext cx="1915593" cy="12186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GCBDD – Greene County Board of Developmental Disabilities">
            <a:extLst>
              <a:ext uri="{FF2B5EF4-FFF2-40B4-BE49-F238E27FC236}">
                <a16:creationId xmlns:a16="http://schemas.microsoft.com/office/drawing/2014/main" id="{06A53326-15F2-4C9C-9E98-F6CF17DC1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06" y="5168744"/>
            <a:ext cx="1835705" cy="104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415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700810-F12A-6536-B505-DA30B1238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9" y="489855"/>
            <a:ext cx="7888514" cy="171261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600" dirty="0"/>
              <a:t>A little background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9615127-4E4B-44AE-B157-C50975D41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F8D1A-7155-175A-CC7D-256926348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598" y="1916800"/>
            <a:ext cx="5085790" cy="4190085"/>
          </a:xfr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My coworker and I organize a group called All Hands In.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Social Capital development is the name of the game.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We are trying to overcome the 33% employment rate among the developmental disability community.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Low employment rates lead to a cascade of negative consequences concerning community connections and inclusion.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5" name="Picture 4" descr="Colorful hands in rainbow colors&#10;&#10;Description automatically generated">
            <a:extLst>
              <a:ext uri="{FF2B5EF4-FFF2-40B4-BE49-F238E27FC236}">
                <a16:creationId xmlns:a16="http://schemas.microsoft.com/office/drawing/2014/main" id="{5085424F-0E6B-2FE0-A27A-FD56E4880A3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645" y="1192783"/>
            <a:ext cx="5568388" cy="491410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607C7DF-2703-4D3B-B500-8182840C0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657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8C827B-62C8-D5EE-0E61-D10BBBD5B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1145033"/>
            <a:ext cx="5315139" cy="1356183"/>
          </a:xfrm>
        </p:spPr>
        <p:txBody>
          <a:bodyPr>
            <a:normAutofit fontScale="90000"/>
          </a:bodyPr>
          <a:lstStyle/>
          <a:p>
            <a:r>
              <a:rPr lang="en-US" dirty="0"/>
              <a:t>Social Capital is expensive </a:t>
            </a:r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DB63508B-F47F-438E-BED2-0A8A8E2FB5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D04D8-8714-BFC8-9305-4DC1BC137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10" y="3188586"/>
            <a:ext cx="5515429" cy="2786996"/>
          </a:xfr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Time&gt;Money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People will often give money before investing their time.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We host many events that are open to the entire community and are mostly ignored.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Relationships are our most precious commodity. </a:t>
            </a:r>
          </a:p>
        </p:txBody>
      </p:sp>
      <p:pic>
        <p:nvPicPr>
          <p:cNvPr id="1026" name="Picture 2" descr="Dear HMO, I don't want your money">
            <a:extLst>
              <a:ext uri="{FF2B5EF4-FFF2-40B4-BE49-F238E27FC236}">
                <a16:creationId xmlns:a16="http://schemas.microsoft.com/office/drawing/2014/main" id="{6D61B6F5-E77F-4C92-DDD9-67E75B118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4263" y="1829573"/>
            <a:ext cx="5349331" cy="357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292D5B16-1A4B-49B6-8647-332D7BF2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637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AEC0D4-AFAF-2FEF-5213-498969C6F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6160"/>
            <a:ext cx="3964251" cy="22379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100"/>
              <a:t>How does this relate to you?</a:t>
            </a:r>
          </a:p>
        </p:txBody>
      </p: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E9615127-4E4B-44AE-B157-C50975D41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5E6CF-E4C9-49C8-3DA4-D30FB7475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3408254"/>
            <a:ext cx="3964250" cy="2470031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Accessibility is about way more than wheelchair ramps.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True accessibility= having a reason to be there.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Bike paths, curb cuts, and safe crosswalks don’t mean as much without purpose.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2050" name="Picture 2" descr="Patient Wheelchair Sad Images – Browse 6,300 Stock Photos, Vectors, and  Video | Adobe Stock">
            <a:extLst>
              <a:ext uri="{FF2B5EF4-FFF2-40B4-BE49-F238E27FC236}">
                <a16:creationId xmlns:a16="http://schemas.microsoft.com/office/drawing/2014/main" id="{5EDB623E-85CB-BA38-7E29-AD5D33D9F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0694" y="1229930"/>
            <a:ext cx="6588977" cy="439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B607C7DF-2703-4D3B-B500-8182840C0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899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2EFA84C-D756-4DC7-AA46-68D776F37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5F60170-91B4-45F0-B88B-9C07AEC46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30DD2F-83CB-9BC7-BC78-8A07AA906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08" y="702870"/>
            <a:ext cx="5107984" cy="309346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So what are we asking for?</a:t>
            </a:r>
          </a:p>
        </p:txBody>
      </p:sp>
      <p:pic>
        <p:nvPicPr>
          <p:cNvPr id="7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E15113B7-D151-5976-C537-76EC39BE70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71" r="1" b="13176"/>
          <a:stretch/>
        </p:blipFill>
        <p:spPr>
          <a:xfrm>
            <a:off x="5936909" y="489855"/>
            <a:ext cx="5692763" cy="2939754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C84CC28-1690-471E-9AE2-3198EB8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Content Placeholder 4" descr="A group of people riding bicycles on a path&#10;&#10;Description automatically generated">
            <a:extLst>
              <a:ext uri="{FF2B5EF4-FFF2-40B4-BE49-F238E27FC236}">
                <a16:creationId xmlns:a16="http://schemas.microsoft.com/office/drawing/2014/main" id="{BC45E19C-3686-2C92-3161-D7AD7DD27B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3" r="7978" b="-2"/>
          <a:stretch/>
        </p:blipFill>
        <p:spPr>
          <a:xfrm>
            <a:off x="5936909" y="3428384"/>
            <a:ext cx="2846381" cy="2939754"/>
          </a:xfrm>
          <a:prstGeom prst="rect">
            <a:avLst/>
          </a:prstGeom>
        </p:spPr>
      </p:pic>
      <p:pic>
        <p:nvPicPr>
          <p:cNvPr id="9" name="Picture 8" descr="A person smiling at camera&#10;&#10;Description automatically generated">
            <a:extLst>
              <a:ext uri="{FF2B5EF4-FFF2-40B4-BE49-F238E27FC236}">
                <a16:creationId xmlns:a16="http://schemas.microsoft.com/office/drawing/2014/main" id="{9799CA17-CA09-9A99-D8EB-06BC734E73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2540"/>
          <a:stretch/>
        </p:blipFill>
        <p:spPr>
          <a:xfrm>
            <a:off x="8783292" y="3428384"/>
            <a:ext cx="2846381" cy="2939754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26E6137-4B85-4A65-BCC4-9BAB3D0DA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883B2E7-1B6A-1BCC-1F5A-CDD1C238B631}"/>
              </a:ext>
            </a:extLst>
          </p:cNvPr>
          <p:cNvSpPr txBox="1"/>
          <p:nvPr/>
        </p:nvSpPr>
        <p:spPr>
          <a:xfrm>
            <a:off x="481008" y="3886200"/>
            <a:ext cx="510798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We need community groups to join 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We are tired of segregated DD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We want our folks to have access to the community without needing DD supports.</a:t>
            </a:r>
          </a:p>
        </p:txBody>
      </p:sp>
    </p:spTree>
    <p:extLst>
      <p:ext uri="{BB962C8B-B14F-4D97-AF65-F5344CB8AC3E}">
        <p14:creationId xmlns:p14="http://schemas.microsoft.com/office/powerpoint/2010/main" val="2266665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581BDB-C803-1514-94BB-94D0ACF49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6160"/>
            <a:ext cx="3964251" cy="22379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100" dirty="0"/>
              <a:t>Do you want to join us?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9615127-4E4B-44AE-B157-C50975D41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B2CA2-1F3C-64C5-8827-E5A67D54E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3408254"/>
            <a:ext cx="3964250" cy="247003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900" dirty="0"/>
              <a:t>Josh Welhener</a:t>
            </a:r>
          </a:p>
          <a:p>
            <a:pPr>
              <a:lnSpc>
                <a:spcPct val="90000"/>
              </a:lnSpc>
            </a:pPr>
            <a:r>
              <a:rPr lang="en-US" sz="1900" dirty="0"/>
              <a:t>Greene County Board of Developmental Disabilities</a:t>
            </a:r>
          </a:p>
          <a:p>
            <a:pPr>
              <a:lnSpc>
                <a:spcPct val="90000"/>
              </a:lnSpc>
            </a:pPr>
            <a:r>
              <a:rPr lang="en-US" sz="1900" dirty="0"/>
              <a:t>937-477-4286</a:t>
            </a:r>
          </a:p>
          <a:p>
            <a:pPr>
              <a:lnSpc>
                <a:spcPct val="90000"/>
              </a:lnSpc>
            </a:pPr>
            <a:r>
              <a:rPr lang="en-US" sz="19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jwelhener@greenedd.org</a:t>
            </a:r>
            <a:endParaRPr lang="en-US" sz="1900" dirty="0"/>
          </a:p>
          <a:p>
            <a:pPr>
              <a:lnSpc>
                <a:spcPct val="90000"/>
              </a:lnSpc>
            </a:pPr>
            <a:r>
              <a:rPr lang="en-US" sz="19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https://www.facebook.com/allhandsingcbdd/</a:t>
            </a:r>
            <a:endParaRPr lang="en-US" sz="1900" dirty="0"/>
          </a:p>
          <a:p>
            <a:pPr>
              <a:lnSpc>
                <a:spcPct val="90000"/>
              </a:lnSpc>
            </a:pPr>
            <a:endParaRPr lang="en-US" sz="1900" dirty="0"/>
          </a:p>
        </p:txBody>
      </p:sp>
      <p:pic>
        <p:nvPicPr>
          <p:cNvPr id="5" name="Picture 4" descr="A group of people wearing helmets&#10;&#10;Description automatically generated">
            <a:extLst>
              <a:ext uri="{FF2B5EF4-FFF2-40B4-BE49-F238E27FC236}">
                <a16:creationId xmlns:a16="http://schemas.microsoft.com/office/drawing/2014/main" id="{A71182D0-CF11-F907-C2FD-B4612FA617D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694" y="958135"/>
            <a:ext cx="6588977" cy="494173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607C7DF-2703-4D3B-B500-8182840C0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309062"/>
      </p:ext>
    </p:extLst>
  </p:cSld>
  <p:clrMapOvr>
    <a:masterClrMapping/>
  </p:clrMapOvr>
</p:sld>
</file>

<file path=ppt/theme/theme1.xml><?xml version="1.0" encoding="utf-8"?>
<a:theme xmlns:a="http://schemas.openxmlformats.org/drawingml/2006/main" name="LevelVTI">
  <a:themeElements>
    <a:clrScheme name="Custom 88">
      <a:dk1>
        <a:sysClr val="windowText" lastClr="000000"/>
      </a:dk1>
      <a:lt1>
        <a:sysClr val="window" lastClr="FFFFFF"/>
      </a:lt1>
      <a:dk2>
        <a:srgbClr val="182230"/>
      </a:dk2>
      <a:lt2>
        <a:srgbClr val="F2F2F2"/>
      </a:lt2>
      <a:accent1>
        <a:srgbClr val="00BAC8"/>
      </a:accent1>
      <a:accent2>
        <a:srgbClr val="794DFF"/>
      </a:accent2>
      <a:accent3>
        <a:srgbClr val="00D17D"/>
      </a:accent3>
      <a:accent4>
        <a:srgbClr val="E69500"/>
      </a:accent4>
      <a:accent5>
        <a:srgbClr val="FE5D21"/>
      </a:accent5>
      <a:accent6>
        <a:srgbClr val="939393"/>
      </a:accent6>
      <a:hlink>
        <a:srgbClr val="3E8FF1"/>
      </a:hlink>
      <a:folHlink>
        <a:srgbClr val="939393"/>
      </a:folHlink>
    </a:clrScheme>
    <a:fontScheme name="Seaford">
      <a:majorFont>
        <a:latin typeface="Seaford"/>
        <a:ea typeface=""/>
        <a:cs typeface=""/>
      </a:majorFont>
      <a:minorFont>
        <a:latin typeface="Seafo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velVTI" id="{64F43929-0387-4D33-907F-72B939BCAF99}" vid="{D804DF84-3298-4A39-BA0E-21F83D68BC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234</Words>
  <Application>Microsoft Office PowerPoint</Application>
  <PresentationFormat>Widescreen</PresentationFormat>
  <Paragraphs>29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Seaford</vt:lpstr>
      <vt:lpstr>LevelVTI</vt:lpstr>
      <vt:lpstr>Disabled Faces, Able Spaces</vt:lpstr>
      <vt:lpstr>A little background</vt:lpstr>
      <vt:lpstr>Social Capital is expensive </vt:lpstr>
      <vt:lpstr>How does this relate to you?</vt:lpstr>
      <vt:lpstr>So what are we asking for?</vt:lpstr>
      <vt:lpstr>Do you want to join us?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Disabled Faces, Able Spaces</dc:title>
  <dc:creator>Joshua Welhener</dc:creator>
  <cp:lastModifiedBy>Welhener, Josh</cp:lastModifiedBy>
  <cp:revision>3</cp:revision>
  <dcterms:created xsi:type="dcterms:W3CDTF">2023-12-05T17:23:48Z</dcterms:created>
  <dcterms:modified xsi:type="dcterms:W3CDTF">2023-12-05T19:22:02Z</dcterms:modified>
</cp:coreProperties>
</file>